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Дивизиональные </a:t>
            </a:r>
            <a:r>
              <a:rPr lang="ru-RU" dirty="0">
                <a:solidFill>
                  <a:srgbClr val="002060"/>
                </a:solidFill>
              </a:rPr>
              <a:t>номинации: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уровню должностей: участвуют работники, относящиеся к категориям рабочих, специалистов, служащих и руководителей.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 видам профессий: участвуют работники, имеющие профессиональную квалификацию в сфере инженерно-технических, научных и прочих областей знаний в соответствии со специализацией дивизионов Программы признания;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организации / дивизиона или ее председателем (между заседаниями КК), а также Оргкомитетом.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914845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/ Масштабность целей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/ Инновационность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решения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295789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914845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310538"/>
            <a:ext cx="4006907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не принимают участие работники на должности выше слесаря по сборке металлоконструкций.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Слесарь по сборке металлоконструкций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Слесарь по сборке металлоконструкций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 / МАСШТАБНОСТЬ ЦЕЛЕЙ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/ ИННОВАЦИОННОСТЬ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РЕШЕНИЯ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1516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016391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Амбициозность / Масштабность целей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проявил инициативу / разработал решение, при выполнении которых решил глобальную задачу и повлиял на бизнес-процессы организации / дивизиона / отрасли. Успешно преодолел сложности, возникшие в ходе проявленной инициативы / проекта / решения.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Уникальность / Инновационность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обосновал уникальность инициативы / решения / проекта для организации / дивизиона / отрасли.
Также обосновал новизну в содержании инициативы / решения / проекта. Применил в подходах / процессах / технологиях инновации.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 решения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указал существенные качественные и количественные результаты и описал конкретный вклад в бизнес-результаты организации / дивизиона / отрасли.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перечислил списком участие в отраслевых, дивизиональных, ПСР, КПИ, общественно значимых и иных проектах, предложения ППУ.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53719</TotalTime>
  <Words>2184</Words>
  <Application>Microsoft Office PowerPoint</Application>
  <PresentationFormat>Произвольный</PresentationFormat>
  <Paragraphs>199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3413</cp:revision>
  <cp:lastPrinted>2025-02-03T14:56:44Z</cp:lastPrinted>
  <dcterms:created xsi:type="dcterms:W3CDTF">2019-09-24T12:37:05Z</dcterms:created>
  <dcterms:modified xsi:type="dcterms:W3CDTF">2026-02-11T07:46:56Z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